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D547-1C7B-4FB7-A105-6C366708ABD2}" type="datetimeFigureOut">
              <a:rPr lang="id-ID" smtClean="0"/>
              <a:pPr/>
              <a:t>21/01/2015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8262-BCC4-4F86-B93F-E2CCD6C0EAB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Komentar Umum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Hasil presentasi proposal RPL2</a:t>
            </a:r>
          </a:p>
          <a:p>
            <a:r>
              <a:rPr lang="id-ID" dirty="0" smtClean="0"/>
              <a:t>20 dan 21 Januari 2016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Use case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System boundary</a:t>
            </a:r>
          </a:p>
          <a:p>
            <a:r>
              <a:rPr lang="id-ID" dirty="0" smtClean="0"/>
              <a:t>Generalisasi aktor</a:t>
            </a:r>
          </a:p>
          <a:p>
            <a:r>
              <a:rPr lang="id-ID" dirty="0" smtClean="0"/>
              <a:t>Use case untuk fitur besar vs. </a:t>
            </a:r>
            <a:r>
              <a:rPr lang="id-ID" dirty="0"/>
              <a:t>d</a:t>
            </a:r>
            <a:r>
              <a:rPr lang="id-ID" dirty="0" smtClean="0"/>
              <a:t>etil</a:t>
            </a:r>
          </a:p>
          <a:p>
            <a:pPr lvl="1"/>
            <a:r>
              <a:rPr lang="id-ID" dirty="0" smtClean="0"/>
              <a:t>Jika ‘general’ sebaiknya ada sub-sistemnya</a:t>
            </a:r>
          </a:p>
          <a:p>
            <a:r>
              <a:rPr lang="id-ID" dirty="0" smtClean="0"/>
              <a:t>Utk kejelasan / estetika</a:t>
            </a:r>
          </a:p>
          <a:p>
            <a:pPr lvl="1"/>
            <a:r>
              <a:rPr lang="id-ID" dirty="0" smtClean="0"/>
              <a:t>Garis asosiasi tidak perlu ada tanda ‘*’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General</a:t>
            </a:r>
          </a:p>
          <a:p>
            <a:pPr lvl="1"/>
            <a:r>
              <a:rPr lang="id-ID" dirty="0" smtClean="0"/>
              <a:t>Menggambarkan beberapa use-case yang saling terkait</a:t>
            </a:r>
          </a:p>
          <a:p>
            <a:r>
              <a:rPr lang="id-ID" dirty="0" smtClean="0"/>
              <a:t>Detil (per use case)</a:t>
            </a:r>
          </a:p>
          <a:p>
            <a:pPr lvl="1"/>
            <a:r>
              <a:rPr lang="id-ID" dirty="0" smtClean="0"/>
              <a:t>Mulai memikirkan bagaimana satu proses lengkap bisa diselesaikan</a:t>
            </a:r>
          </a:p>
          <a:p>
            <a:r>
              <a:rPr lang="id-ID" dirty="0" smtClean="0"/>
              <a:t>Percabangan kondisi</a:t>
            </a:r>
          </a:p>
          <a:p>
            <a:pPr lvl="1"/>
            <a:r>
              <a:rPr lang="id-ID" dirty="0" smtClean="0"/>
              <a:t>Tanda guard ‘[‘ dan ‘]’</a:t>
            </a:r>
          </a:p>
          <a:p>
            <a:r>
              <a:rPr lang="id-ID" dirty="0" smtClean="0"/>
              <a:t>Proses parallel atau forking</a:t>
            </a:r>
          </a:p>
          <a:p>
            <a:pPr lvl="1"/>
            <a:r>
              <a:rPr lang="id-ID" dirty="0" smtClean="0"/>
              <a:t>Swimlane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Sequence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Buka use-case satu per satu</a:t>
            </a:r>
          </a:p>
          <a:p>
            <a:pPr lvl="1"/>
            <a:r>
              <a:rPr lang="id-ID" dirty="0" smtClean="0"/>
              <a:t>Fitur-fitur ‘detil’, misal insert-update-delete-view</a:t>
            </a:r>
          </a:p>
          <a:p>
            <a:r>
              <a:rPr lang="id-ID" dirty="0" smtClean="0"/>
              <a:t>Memberikan message (asosiasi) antar kelas</a:t>
            </a:r>
          </a:p>
          <a:p>
            <a:pPr lvl="1"/>
            <a:r>
              <a:rPr lang="id-ID" dirty="0" smtClean="0"/>
              <a:t>Method yang menghubungkan antar obyek saat implementasi</a:t>
            </a:r>
          </a:p>
          <a:p>
            <a:r>
              <a:rPr lang="id-ID" dirty="0" smtClean="0"/>
              <a:t>Jika ada percabangan / kondisi di activity diagram sebaiknya digambarkan juga</a:t>
            </a:r>
          </a:p>
          <a:p>
            <a:r>
              <a:rPr lang="id-ID" dirty="0" smtClean="0"/>
              <a:t>Pastikan method yang meneruskan message antar kelas muncul pula dalam class </a:t>
            </a:r>
            <a:r>
              <a:rPr lang="id-ID" dirty="0" smtClean="0"/>
              <a:t>diagram</a:t>
            </a:r>
          </a:p>
          <a:p>
            <a:r>
              <a:rPr lang="id-ID" dirty="0" smtClean="0"/>
              <a:t>Life time:</a:t>
            </a:r>
          </a:p>
          <a:p>
            <a:pPr lvl="1"/>
            <a:r>
              <a:rPr lang="id-ID" dirty="0" smtClean="0"/>
              <a:t>Actor (initiator) </a:t>
            </a:r>
            <a:r>
              <a:rPr lang="id-ID" dirty="0" smtClean="0">
                <a:sym typeface="Wingdings" pitchFamily="2" charset="2"/>
              </a:rPr>
              <a:t> sebaiknya digambarkan, meskipun yang melakukan adalah ‘obyek’-nya</a:t>
            </a:r>
            <a:endParaRPr lang="id-ID" dirty="0" smtClean="0"/>
          </a:p>
          <a:p>
            <a:pPr lvl="1"/>
            <a:r>
              <a:rPr lang="id-ID" dirty="0" smtClean="0"/>
              <a:t>Object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Class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Asosiasi antar kelas (obyek </a:t>
            </a:r>
            <a:r>
              <a:rPr lang="id-ID" dirty="0" smtClean="0">
                <a:sym typeface="Wingdings" pitchFamily="2" charset="2"/>
              </a:rPr>
              <a:t> aktor dari use-case)</a:t>
            </a:r>
            <a:endParaRPr lang="id-ID" dirty="0" smtClean="0"/>
          </a:p>
          <a:p>
            <a:pPr lvl="1"/>
            <a:r>
              <a:rPr lang="id-ID" dirty="0" smtClean="0"/>
              <a:t>Multiplicity</a:t>
            </a:r>
          </a:p>
          <a:p>
            <a:pPr lvl="1"/>
            <a:r>
              <a:rPr lang="id-ID" dirty="0" smtClean="0"/>
              <a:t>Kata kerja yang meng-asosiasi-kan antar kelas (bisa konfirmasi dalam activity diagram juga)</a:t>
            </a:r>
          </a:p>
          <a:p>
            <a:r>
              <a:rPr lang="id-ID" dirty="0" smtClean="0"/>
              <a:t>Visibility (untuk atribut dan method)</a:t>
            </a:r>
          </a:p>
          <a:p>
            <a:pPr lvl="1"/>
            <a:r>
              <a:rPr lang="id-ID" dirty="0" smtClean="0"/>
              <a:t>Public</a:t>
            </a:r>
          </a:p>
          <a:p>
            <a:pPr lvl="1"/>
            <a:r>
              <a:rPr lang="id-ID" dirty="0" smtClean="0"/>
              <a:t>Protected</a:t>
            </a:r>
          </a:p>
          <a:p>
            <a:pPr lvl="1"/>
            <a:r>
              <a:rPr lang="id-ID" dirty="0" smtClean="0"/>
              <a:t>Private</a:t>
            </a:r>
          </a:p>
          <a:p>
            <a:r>
              <a:rPr lang="id-ID" dirty="0" smtClean="0"/>
              <a:t>Kata benda pada use-case </a:t>
            </a:r>
            <a:r>
              <a:rPr lang="id-ID" dirty="0" smtClean="0">
                <a:sym typeface="Wingdings" pitchFamily="2" charset="2"/>
              </a:rPr>
              <a:t> kandidat kelas</a:t>
            </a:r>
          </a:p>
          <a:p>
            <a:r>
              <a:rPr lang="id-ID" dirty="0" smtClean="0">
                <a:sym typeface="Wingdings" pitchFamily="2" charset="2"/>
              </a:rPr>
              <a:t>Kata kerja pada use-case  kandidat method</a:t>
            </a:r>
          </a:p>
          <a:p>
            <a:r>
              <a:rPr lang="id-ID" dirty="0" smtClean="0">
                <a:sym typeface="Wingdings" pitchFamily="2" charset="2"/>
              </a:rPr>
              <a:t>Perancangan vs. Realisasi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Pada saat perancangan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Apa yang  bisa dilakukan oleh / dalam sebuah kelas?  method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Pada saat realisasi mungkin ada kelas-kelas spesial (fokus kita saat ini pada perancangan)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DBConnection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GeneralGUI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Abstract (extend) dan interface (implement) class  polymorphism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Design vs. Implementation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868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4282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b="1" dirty="0" smtClean="0"/>
              <a:t>UML for Java Programmers</a:t>
            </a:r>
          </a:p>
          <a:p>
            <a:r>
              <a:rPr lang="id-ID" b="1" i="1" dirty="0"/>
              <a:t>Robert Cecil </a:t>
            </a:r>
            <a:r>
              <a:rPr lang="id-ID" b="1" i="1" dirty="0" smtClean="0"/>
              <a:t>Martin, Prentice Hall, 2002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Design vs. Implementation (cont’d)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885828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30" y="274638"/>
            <a:ext cx="1928826" cy="31543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Another Example of Impl.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70723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Komentar Umum</vt:lpstr>
      <vt:lpstr>Use case Diagram</vt:lpstr>
      <vt:lpstr>Activity Diagram</vt:lpstr>
      <vt:lpstr>Sequence Diagram</vt:lpstr>
      <vt:lpstr>Class diagram</vt:lpstr>
      <vt:lpstr>Design vs. Implementation</vt:lpstr>
      <vt:lpstr>Design vs. Implementation (cont’d)</vt:lpstr>
      <vt:lpstr>Another Example of Impl.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Perhatikan</dc:title>
  <dc:creator>DBS</dc:creator>
  <cp:lastModifiedBy>DBS</cp:lastModifiedBy>
  <cp:revision>20</cp:revision>
  <dcterms:created xsi:type="dcterms:W3CDTF">2016-01-21T03:06:22Z</dcterms:created>
  <dcterms:modified xsi:type="dcterms:W3CDTF">2015-01-21T07:50:51Z</dcterms:modified>
</cp:coreProperties>
</file>