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DDCE"/>
    <a:srgbClr val="F0E9DF"/>
    <a:srgbClr val="DBCBB3"/>
    <a:srgbClr val="F7F4EF"/>
    <a:srgbClr val="EAE0D2"/>
    <a:srgbClr val="FFFFFF"/>
    <a:srgbClr val="CBB4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9/15/2015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9/15/2015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80" t="21780" r="21780" b="21780"/>
          <a:stretch/>
        </p:blipFill>
        <p:spPr>
          <a:xfrm>
            <a:off x="3257550" y="1832372"/>
            <a:ext cx="5676900" cy="319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11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"/>
            <a:ext cx="655808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17" b="32010"/>
          <a:stretch/>
        </p:blipFill>
        <p:spPr>
          <a:xfrm>
            <a:off x="-532" y="1"/>
            <a:ext cx="12192532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83727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36" y="5372310"/>
            <a:ext cx="2276163" cy="1485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pPr/>
              <a:t>9/15/2015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733288"/>
            <a:ext cx="12192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4584" y="134769"/>
            <a:ext cx="12240112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0127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4676" y="6400800"/>
            <a:ext cx="388035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3026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1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3435925"/>
            <a:ext cx="10903527" cy="1274622"/>
          </a:xfrm>
        </p:spPr>
        <p:txBody>
          <a:bodyPr>
            <a:normAutofit/>
          </a:bodyPr>
          <a:lstStyle/>
          <a:p>
            <a:r>
              <a:rPr lang="en-US" smtClean="0"/>
              <a:t>5-Resampling Method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16 </a:t>
            </a:r>
            <a:r>
              <a:rPr lang="en-US" sz="3600" smtClean="0"/>
              <a:t>September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232" y="4821382"/>
            <a:ext cx="8372700" cy="1620968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Review</a:t>
            </a:r>
          </a:p>
          <a:p>
            <a:r>
              <a:rPr lang="en-US" smtClean="0"/>
              <a:t>Logistic Regression Exercise</a:t>
            </a:r>
          </a:p>
          <a:p>
            <a:r>
              <a:rPr lang="en-US" smtClean="0">
                <a:solidFill>
                  <a:srgbClr val="FF0000"/>
                </a:solidFill>
              </a:rPr>
              <a:t>Cross Validation</a:t>
            </a:r>
          </a:p>
          <a:p>
            <a:r>
              <a:rPr lang="en-US" smtClean="0">
                <a:solidFill>
                  <a:srgbClr val="FF0000"/>
                </a:solidFill>
              </a:rPr>
              <a:t>Bootstrap</a:t>
            </a:r>
          </a:p>
          <a:p>
            <a:r>
              <a:rPr lang="en-US" smtClean="0"/>
              <a:t>Discussion for Tugas2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379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linear to logistic regression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595005"/>
            <a:ext cx="9563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2000"/>
          </a:xfrm>
        </p:spPr>
        <p:txBody>
          <a:bodyPr/>
          <a:lstStyle/>
          <a:p>
            <a:r>
              <a:rPr lang="en-US" smtClean="0"/>
              <a:t>The LOGISTIC MODEL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223" y="180110"/>
            <a:ext cx="54106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702" y="4210915"/>
            <a:ext cx="9534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66250"/>
            <a:ext cx="9601200" cy="651164"/>
          </a:xfrm>
        </p:spPr>
        <p:txBody>
          <a:bodyPr/>
          <a:lstStyle/>
          <a:p>
            <a:r>
              <a:rPr lang="en-US" smtClean="0"/>
              <a:t>ESTIMATION IN R</a:t>
            </a:r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30" y="886691"/>
            <a:ext cx="8617525" cy="57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89709"/>
          </a:xfrm>
        </p:spPr>
        <p:txBody>
          <a:bodyPr/>
          <a:lstStyle/>
          <a:p>
            <a:r>
              <a:rPr lang="en-US" smtClean="0"/>
              <a:t>Error Rate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835" y="124687"/>
            <a:ext cx="724327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825" y="5195888"/>
            <a:ext cx="6905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Type Generalization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006" y="3741588"/>
            <a:ext cx="8943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720" y="1757791"/>
            <a:ext cx="8162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24685"/>
            <a:ext cx="9601200" cy="554182"/>
          </a:xfrm>
        </p:spPr>
        <p:txBody>
          <a:bodyPr>
            <a:normAutofit fontScale="90000"/>
          </a:bodyPr>
          <a:lstStyle/>
          <a:p>
            <a:r>
              <a:rPr lang="en-US" smtClean="0"/>
              <a:t>Exercise Logistic Regression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527" y="734291"/>
            <a:ext cx="748145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IT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0</TotalTime>
  <Words>31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 IT</vt:lpstr>
      <vt:lpstr>5-Resampling Method 16 September 2015</vt:lpstr>
      <vt:lpstr>From linear to logistic regression</vt:lpstr>
      <vt:lpstr>The LOGISTIC MODEL</vt:lpstr>
      <vt:lpstr>ESTIMATION IN R</vt:lpstr>
      <vt:lpstr>Error Rate</vt:lpstr>
      <vt:lpstr>Error Type Generalization</vt:lpstr>
      <vt:lpstr>Exercise Logistic Regression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2015-08-30T22:02:51Z</dcterms:created>
  <dcterms:modified xsi:type="dcterms:W3CDTF">2015-09-15T08:31:43Z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