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0348B-3087-4AF0-A48F-7EEB7CCB18E4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BC294-3C17-4CFF-B5F9-045CA2A7B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BC294-3C17-4CFF-B5F9-045CA2A7B88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74A11-9DF3-4889-B6FB-6F6A88681F02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04044-CEF5-4719-9D58-CBB0DEA8F9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4-Kuis3-Prakt dan Tugas2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Analisis data</a:t>
            </a:r>
          </a:p>
          <a:p>
            <a:r>
              <a:rPr lang="en-US" smtClean="0"/>
              <a:t>Regresi Linear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mtClean="0"/>
              <a:t>Kuis3-College.csv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4864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mtClean="0"/>
              <a:t>Ikuti langkah (a), (b), (c) dalam ISLR chp. 2 exercise 8.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Buat sebuah variabel college2, yang berisi data dari college.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Gunakan fungsi cor() untuk melihat kaitan antar semua atribut numerik dalam dataset tsb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Atribut apa sajakah yang memiliki korelasi kuat dengan atribut ‘Apps’ dan ‘PhD’. Berikan alasan.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Apakah kedua atribut tersebut saling mempengaruhi? Berikan alasan.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Gunakan regresi linear untuk menebak bagaimana ‘Apps’ mempengaruhi ‘PhD’. Berikan komentar.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Analisis dengan menggunakan regresi linear dan plot():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Kaitan antara ‘Outstate’ dan ‘Grad.Rate’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Kaitan antara ‘Accept’ dan ‘S.F.Ratio’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Kaitan antara ‘Top10perc’ dan ‘Grad.Rate’</a:t>
            </a:r>
          </a:p>
          <a:p>
            <a:pPr marL="514350" indent="-514350">
              <a:buFont typeface="+mj-lt"/>
              <a:buAutoNum type="arabicPeriod"/>
            </a:pPr>
            <a:endParaRPr lang="en-US" smtClean="0"/>
          </a:p>
          <a:p>
            <a:pPr marL="914400" lvl="1" indent="-514350">
              <a:buFont typeface="+mj-lt"/>
              <a:buAutoNum type="arabicPeriod"/>
            </a:pPr>
            <a:endParaRPr lang="en-US" smtClean="0"/>
          </a:p>
          <a:p>
            <a:pPr marL="914400" lvl="1" indent="-514350">
              <a:buFont typeface="+mj-lt"/>
              <a:buAutoNum type="arabicPeriod"/>
            </a:pP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Tugas2: Aplikasi dengan </a:t>
            </a:r>
            <a:r>
              <a:rPr lang="en-US" smtClean="0"/>
              <a:t>R-API </a:t>
            </a:r>
            <a:br>
              <a:rPr lang="en-US" smtClean="0"/>
            </a:br>
            <a:r>
              <a:rPr lang="en-US" smtClean="0"/>
              <a:t>(Kumpul 23 September 2015)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mtClean="0"/>
              <a:t>Buatlah rancangan fungsionalitas dan tampilan untuk </a:t>
            </a:r>
            <a:r>
              <a:rPr lang="en-US" smtClean="0"/>
              <a:t>aplikasi </a:t>
            </a:r>
            <a:r>
              <a:rPr lang="en-US" smtClean="0"/>
              <a:t>Anda, bisa dimulai dengan: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A</a:t>
            </a:r>
            <a:r>
              <a:rPr lang="en-US" smtClean="0"/>
              <a:t>nalisis data : summary, tipe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mtClean="0"/>
              <a:t>Regresi linear : kaitan antar atribut, probabilitas dan interval keyakinan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mtClean="0"/>
              <a:t>Regresi logistik: prediksi kelas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Contohkan bagaimana R dapat digunakan dari aplikasi yang dikembangkan dengan bahasa pemrograman tingkat tinggi, seperti Java/C#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Bagaimana koneksi dilakukan?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Bagaimana fungsi R dipanggil?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Bagaimana hasil ditampilkan?</a:t>
            </a:r>
          </a:p>
          <a:p>
            <a:pPr marL="914400" lvl="1" indent="-514350">
              <a:buFont typeface="+mj-lt"/>
              <a:buAutoNum type="arabicPeriod"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76200"/>
            <a:ext cx="2819400" cy="838200"/>
          </a:xfrm>
        </p:spPr>
        <p:txBody>
          <a:bodyPr/>
          <a:lstStyle/>
          <a:p>
            <a:r>
              <a:rPr lang="en-US" smtClean="0"/>
              <a:t>Tugas2</a:t>
            </a:r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205930" y="381000"/>
          <a:ext cx="2918270" cy="612076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669798"/>
                <a:gridCol w="636588"/>
                <a:gridCol w="668338"/>
                <a:gridCol w="94354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b="1" u="none" strike="noStrike"/>
                        <a:t>Pasien</a:t>
                      </a:r>
                      <a:endParaRPr lang="en-US" sz="185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b="1" u="none" strike="noStrike"/>
                        <a:t>Emosi</a:t>
                      </a:r>
                      <a:endParaRPr lang="en-US" sz="185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b="1" i="0" u="none" strike="noStrike" smtClean="0">
                          <a:solidFill>
                            <a:schemeClr val="dk1"/>
                          </a:solidFill>
                          <a:latin typeface="+mn-lt"/>
                        </a:rPr>
                        <a:t>Terapi</a:t>
                      </a:r>
                      <a:endParaRPr lang="en-US" sz="185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b="1" u="none" strike="noStrike" smtClean="0"/>
                        <a:t>Serangan</a:t>
                      </a:r>
                      <a:endParaRPr lang="en-US" sz="185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70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2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80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3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50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4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60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5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40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6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65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7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75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8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80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9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70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60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65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12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50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13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45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14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35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15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40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16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50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17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55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18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45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19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50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20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60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50" u="none" strike="noStrike"/>
                        <a:t>0</a:t>
                      </a:r>
                      <a:endParaRPr lang="en-US" sz="18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29000" y="914400"/>
            <a:ext cx="554874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smtClean="0">
                <a:latin typeface="+mn-lt"/>
              </a:rPr>
              <a:t>Buat tabel logit terhadap atribut </a:t>
            </a:r>
            <a:r>
              <a:rPr lang="en-US" sz="2000" smtClean="0">
                <a:solidFill>
                  <a:srgbClr val="FF0000"/>
                </a:solidFill>
                <a:latin typeface="+mn-lt"/>
              </a:rPr>
              <a:t>Terapi</a:t>
            </a:r>
            <a:r>
              <a:rPr lang="en-US" sz="2000" smtClean="0">
                <a:latin typeface="+mn-lt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>
                <a:latin typeface="+mn-lt"/>
              </a:rPr>
              <a:t>Bentuklah regresi linear dari hasil logit </a:t>
            </a:r>
            <a:r>
              <a:rPr lang="en-US" sz="2000" smtClean="0">
                <a:latin typeface="+mn-lt"/>
              </a:rPr>
              <a:t>tersebut. </a:t>
            </a:r>
            <a:r>
              <a:rPr lang="en-US" sz="2000" smtClean="0">
                <a:latin typeface="+mn-lt"/>
              </a:rPr>
              <a:t>Tuliskan persamaan linear yang dihasilkan!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000" smtClean="0">
                <a:latin typeface="+mn-lt"/>
              </a:rPr>
              <a:t>Bentuklah model logistik dengan </a:t>
            </a:r>
            <a:r>
              <a:rPr lang="en-US" sz="2000" smtClean="0">
                <a:latin typeface="+mn-lt"/>
              </a:rPr>
              <a:t>data.   </a:t>
            </a:r>
            <a:r>
              <a:rPr lang="en-US" sz="2000" smtClean="0">
                <a:latin typeface="+mn-lt"/>
              </a:rPr>
              <a:t>Apakah persamaan logit yang dihasilkan bersesuaian dengan nomor 2?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000" smtClean="0">
                <a:latin typeface="+mn-lt"/>
              </a:rPr>
              <a:t>Model linear atau logistik-kah  yang lebih baik, mengapa? Berikan contoh!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000" smtClean="0">
                <a:latin typeface="+mn-lt"/>
              </a:rPr>
              <a:t>Berapakah nilai </a:t>
            </a:r>
            <a:r>
              <a:rPr lang="en-US" sz="2000" i="1" smtClean="0">
                <a:latin typeface="+mn-lt"/>
              </a:rPr>
              <a:t>Odds Ratio </a:t>
            </a:r>
            <a:r>
              <a:rPr lang="en-US" sz="2000" smtClean="0">
                <a:latin typeface="+mn-lt"/>
              </a:rPr>
              <a:t>yang terbentuk untuk atribut </a:t>
            </a:r>
            <a:r>
              <a:rPr lang="en-US" sz="2000" smtClean="0">
                <a:solidFill>
                  <a:srgbClr val="FF0000"/>
                </a:solidFill>
                <a:latin typeface="+mn-lt"/>
              </a:rPr>
              <a:t>Terapi</a:t>
            </a:r>
            <a:r>
              <a:rPr lang="en-US" sz="2000" smtClean="0">
                <a:latin typeface="+mn-lt"/>
              </a:rPr>
              <a:t> tersebut? Menurut Anda, apakah </a:t>
            </a:r>
            <a:r>
              <a:rPr lang="en-US" sz="2000" u="sng" smtClean="0">
                <a:latin typeface="+mn-lt"/>
              </a:rPr>
              <a:t>arti</a:t>
            </a:r>
            <a:r>
              <a:rPr lang="en-US" sz="2000" smtClean="0">
                <a:latin typeface="+mn-lt"/>
              </a:rPr>
              <a:t>  </a:t>
            </a:r>
            <a:r>
              <a:rPr lang="en-US" sz="2000" i="1" smtClean="0">
                <a:latin typeface="+mn-lt"/>
              </a:rPr>
              <a:t>(bukan definisinya, lho!</a:t>
            </a:r>
            <a:r>
              <a:rPr lang="en-US" sz="2000" smtClean="0">
                <a:latin typeface="+mn-lt"/>
              </a:rPr>
              <a:t>)  dari </a:t>
            </a:r>
            <a:r>
              <a:rPr lang="en-US" sz="2000" i="1" smtClean="0">
                <a:latin typeface="+mn-lt"/>
              </a:rPr>
              <a:t>Odds Ratio </a:t>
            </a:r>
            <a:r>
              <a:rPr lang="en-US" sz="2000" smtClean="0">
                <a:latin typeface="+mn-lt"/>
              </a:rPr>
              <a:t>yang terbentuk tersebut  terhadap data?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000" smtClean="0">
                <a:latin typeface="+mn-lt"/>
              </a:rPr>
              <a:t>Coba dengan menyertakan atribut </a:t>
            </a:r>
            <a:r>
              <a:rPr lang="en-US" sz="2000" smtClean="0">
                <a:solidFill>
                  <a:srgbClr val="FF0000"/>
                </a:solidFill>
                <a:latin typeface="+mn-lt"/>
              </a:rPr>
              <a:t>Emosi</a:t>
            </a:r>
            <a:r>
              <a:rPr lang="en-US" sz="2000" smtClean="0">
                <a:latin typeface="+mn-lt"/>
              </a:rPr>
              <a:t>. Bagaimanakah efeknya terhadap model yang dihasilkan? Apakah memiliki akurasi yang lebih baik dibanding no. 3? Mengapa?</a:t>
            </a:r>
            <a:endParaRPr lang="en-US" sz="200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398</Words>
  <Application>Microsoft Office PowerPoint</Application>
  <PresentationFormat>On-screen Show (4:3)</PresentationFormat>
  <Paragraphs>118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4-Kuis3-Prakt dan Tugas2</vt:lpstr>
      <vt:lpstr>Kuis3-College.csv</vt:lpstr>
      <vt:lpstr>Tugas2: Aplikasi dengan R-API  (Kumpul 23 September 2015)</vt:lpstr>
      <vt:lpstr>Tugas2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4-Kuis3-Prakt</dc:title>
  <dc:creator>acer</dc:creator>
  <cp:lastModifiedBy>acer</cp:lastModifiedBy>
  <cp:revision>7</cp:revision>
  <dcterms:created xsi:type="dcterms:W3CDTF">2015-09-08T16:28:01Z</dcterms:created>
  <dcterms:modified xsi:type="dcterms:W3CDTF">2015-09-08T23:21:56Z</dcterms:modified>
</cp:coreProperties>
</file>