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AEE2F-C28D-43E2-9755-751E47E17CD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B4901-349A-425E-91AC-B748A40792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Kuis1, Tugas1 dan Kuis2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Pertemuan 2 – 26 Agustus 2015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Kuis1 (10 menit)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0070" indent="-514350">
              <a:buFont typeface="+mj-lt"/>
              <a:buAutoNum type="arabicPeriod"/>
            </a:pPr>
            <a:r>
              <a:rPr lang="en-US" smtClean="0"/>
              <a:t>Apakah perbedaan antara supervised dan unsupervised learning?</a:t>
            </a:r>
          </a:p>
          <a:p>
            <a:pPr marL="560070" indent="-514350">
              <a:buFont typeface="+mj-lt"/>
              <a:buAutoNum type="arabicPeriod"/>
            </a:pPr>
            <a:r>
              <a:rPr lang="en-US" smtClean="0"/>
              <a:t>Berikan contoh masing-masing dua untuk supervised dan unsupervised learning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Tugas1: Kumpul 9 September 2015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Kerjakan dari ISLR ‘Exercises’ chapter 2 nomor 2, 4, 5 dan 7;</a:t>
            </a:r>
          </a:p>
          <a:p>
            <a:r>
              <a:rPr lang="en-US" smtClean="0"/>
              <a:t>Kerjakan dari ISLR dua nomor dari tugas ‘Applied’ chapter 2 (pilih dari nomor 8, 9 atau 10)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Kuis2: Eksplorasi Java/C#-R Interface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Eksplorasi kemampuan interface yang ada sekarang</a:t>
            </a:r>
          </a:p>
          <a:p>
            <a:r>
              <a:rPr lang="en-US" smtClean="0"/>
              <a:t>Apa kelemahan yang ada</a:t>
            </a:r>
          </a:p>
          <a:p>
            <a:r>
              <a:rPr lang="en-US" smtClean="0"/>
              <a:t>Apa yang bisa diperbaiki</a:t>
            </a:r>
          </a:p>
          <a:p>
            <a:r>
              <a:rPr lang="en-US" smtClean="0"/>
              <a:t>Bagaimana diterapkan dalam sebuah aplikasi sederhana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Kisi-kisi Panduan / Buku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Dasar-dasar R</a:t>
            </a:r>
          </a:p>
          <a:p>
            <a:r>
              <a:rPr lang="en-US" smtClean="0"/>
              <a:t>Soal-soal Latihan</a:t>
            </a:r>
          </a:p>
          <a:p>
            <a:r>
              <a:rPr lang="en-US" smtClean="0"/>
              <a:t>Ekstensi R (Java /  C#)</a:t>
            </a:r>
          </a:p>
          <a:p>
            <a:pPr lvl="1"/>
            <a:r>
              <a:rPr lang="en-US" smtClean="0"/>
              <a:t>Aplikasi</a:t>
            </a:r>
          </a:p>
          <a:p>
            <a:pPr lvl="1"/>
            <a:r>
              <a:rPr lang="en-US" smtClean="0"/>
              <a:t>Library extension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Kuis1, Tugas1 dan Kuis2</vt:lpstr>
      <vt:lpstr>Kuis1 (10 menit)</vt:lpstr>
      <vt:lpstr>Tugas1: Kumpul 9 September 2015</vt:lpstr>
      <vt:lpstr>Kuis2: Eksplorasi Java/C#-R Interface</vt:lpstr>
      <vt:lpstr>Kisi-kisi Panduan / Buku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Kuis1, Tugas1 dan Kuis2</dc:title>
  <dc:creator>TOBA</dc:creator>
  <cp:lastModifiedBy>TOBA</cp:lastModifiedBy>
  <cp:revision>1</cp:revision>
  <dcterms:created xsi:type="dcterms:W3CDTF">2015-08-31T02:24:30Z</dcterms:created>
  <dcterms:modified xsi:type="dcterms:W3CDTF">2015-08-31T02:25:51Z</dcterms:modified>
</cp:coreProperties>
</file>