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4" r:id="rId7"/>
    <p:sldId id="262" r:id="rId8"/>
    <p:sldId id="263" r:id="rId9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1096E-4723-4845-9988-350C23F207BF}" type="datetimeFigureOut">
              <a:rPr lang="id-ID" smtClean="0"/>
              <a:t>10/11/2015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D2364-9A92-4359-A7DD-3C1E10521C94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1096E-4723-4845-9988-350C23F207BF}" type="datetimeFigureOut">
              <a:rPr lang="id-ID" smtClean="0"/>
              <a:t>10/11/2015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D2364-9A92-4359-A7DD-3C1E10521C94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1096E-4723-4845-9988-350C23F207BF}" type="datetimeFigureOut">
              <a:rPr lang="id-ID" smtClean="0"/>
              <a:t>10/11/2015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D2364-9A92-4359-A7DD-3C1E10521C94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1096E-4723-4845-9988-350C23F207BF}" type="datetimeFigureOut">
              <a:rPr lang="id-ID" smtClean="0"/>
              <a:t>10/11/2015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D2364-9A92-4359-A7DD-3C1E10521C94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1096E-4723-4845-9988-350C23F207BF}" type="datetimeFigureOut">
              <a:rPr lang="id-ID" smtClean="0"/>
              <a:t>10/11/2015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D2364-9A92-4359-A7DD-3C1E10521C94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1096E-4723-4845-9988-350C23F207BF}" type="datetimeFigureOut">
              <a:rPr lang="id-ID" smtClean="0"/>
              <a:t>10/11/2015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D2364-9A92-4359-A7DD-3C1E10521C94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1096E-4723-4845-9988-350C23F207BF}" type="datetimeFigureOut">
              <a:rPr lang="id-ID" smtClean="0"/>
              <a:t>10/11/2015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D2364-9A92-4359-A7DD-3C1E10521C94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1096E-4723-4845-9988-350C23F207BF}" type="datetimeFigureOut">
              <a:rPr lang="id-ID" smtClean="0"/>
              <a:t>10/11/2015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D2364-9A92-4359-A7DD-3C1E10521C94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1096E-4723-4845-9988-350C23F207BF}" type="datetimeFigureOut">
              <a:rPr lang="id-ID" smtClean="0"/>
              <a:t>10/11/2015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D2364-9A92-4359-A7DD-3C1E10521C94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1096E-4723-4845-9988-350C23F207BF}" type="datetimeFigureOut">
              <a:rPr lang="id-ID" smtClean="0"/>
              <a:t>10/11/2015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D2364-9A92-4359-A7DD-3C1E10521C94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1096E-4723-4845-9988-350C23F207BF}" type="datetimeFigureOut">
              <a:rPr lang="id-ID" smtClean="0"/>
              <a:t>10/11/2015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D2364-9A92-4359-A7DD-3C1E10521C94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C1096E-4723-4845-9988-350C23F207BF}" type="datetimeFigureOut">
              <a:rPr lang="id-ID" smtClean="0"/>
              <a:t>10/11/2015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3D2364-9A92-4359-A7DD-3C1E10521C94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i="1" dirty="0" smtClean="0"/>
              <a:t>k</a:t>
            </a:r>
            <a:r>
              <a:rPr lang="id-ID" dirty="0" smtClean="0"/>
              <a:t>-means exercise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715962"/>
          </a:xfrm>
        </p:spPr>
        <p:txBody>
          <a:bodyPr>
            <a:normAutofit fontScale="90000"/>
          </a:bodyPr>
          <a:lstStyle/>
          <a:p>
            <a:r>
              <a:rPr lang="en-US" i="1" dirty="0" smtClean="0"/>
              <a:t>k</a:t>
            </a:r>
            <a:r>
              <a:rPr lang="en-US" dirty="0" smtClean="0"/>
              <a:t>-means </a:t>
            </a:r>
            <a:r>
              <a:rPr lang="id-ID" dirty="0" smtClean="0"/>
              <a:t>C</a:t>
            </a:r>
            <a:r>
              <a:rPr lang="en-US" dirty="0" err="1" smtClean="0"/>
              <a:t>lustering</a:t>
            </a:r>
            <a:r>
              <a:rPr lang="id-ID" dirty="0" smtClean="0"/>
              <a:t>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4648200" cy="5562600"/>
          </a:xfrm>
        </p:spPr>
        <p:txBody>
          <a:bodyPr>
            <a:noAutofit/>
          </a:bodyPr>
          <a:lstStyle/>
          <a:p>
            <a:r>
              <a:rPr lang="en-US" sz="1950" smtClean="0"/>
              <a:t>Gunakan metode </a:t>
            </a:r>
            <a:r>
              <a:rPr lang="en-US" sz="1950" i="1" smtClean="0"/>
              <a:t>k</a:t>
            </a:r>
            <a:r>
              <a:rPr lang="en-US" sz="1950" smtClean="0"/>
              <a:t>-means untuk mengelompokkan titik-titik berikut ini:</a:t>
            </a:r>
          </a:p>
          <a:p>
            <a:pPr marL="465138" lvl="1" indent="-7938">
              <a:buNone/>
            </a:pPr>
            <a:r>
              <a:rPr lang="pt-BR" sz="1950" smtClean="0">
                <a:solidFill>
                  <a:srgbClr val="FF0000"/>
                </a:solidFill>
              </a:rPr>
              <a:t>A1=(2,10), A2=(2,5), A3=(8,4), A4=(5,8), A5=(7,5), A6=(6,4), A7=(1,2), A8=(4,9)</a:t>
            </a:r>
            <a:r>
              <a:rPr lang="pt-BR" sz="1950" smtClean="0"/>
              <a:t>.</a:t>
            </a:r>
          </a:p>
          <a:p>
            <a:pPr marL="344488" indent="-287338"/>
            <a:r>
              <a:rPr lang="pt-BR" sz="1950" smtClean="0"/>
              <a:t>Asumsikan k=3, dengan centroid awal adalah titik </a:t>
            </a:r>
            <a:r>
              <a:rPr lang="pt-BR" sz="1950" smtClean="0">
                <a:solidFill>
                  <a:srgbClr val="FF0000"/>
                </a:solidFill>
              </a:rPr>
              <a:t>A1, A4 dan A7</a:t>
            </a:r>
          </a:p>
          <a:p>
            <a:pPr marL="344488" indent="-287338"/>
            <a:r>
              <a:rPr lang="pt-BR" sz="1950" i="1" smtClean="0"/>
              <a:t>k</a:t>
            </a:r>
            <a:r>
              <a:rPr lang="pt-BR" sz="1950" smtClean="0"/>
              <a:t>-means hanya dilakukan dalam satu iterasi saja. </a:t>
            </a:r>
          </a:p>
          <a:p>
            <a:pPr marL="744538" lvl="1" indent="-287338"/>
            <a:r>
              <a:rPr lang="pt-BR" sz="1950" smtClean="0"/>
              <a:t>Gunakan </a:t>
            </a:r>
            <a:r>
              <a:rPr lang="pt-BR" sz="1950" i="1" smtClean="0"/>
              <a:t>euclidean distance</a:t>
            </a:r>
          </a:p>
          <a:p>
            <a:pPr marL="744538" lvl="1" indent="-287338"/>
            <a:r>
              <a:rPr lang="pt-BR" sz="1950" smtClean="0"/>
              <a:t>Berikan centroid baru yang dihasilkan</a:t>
            </a:r>
          </a:p>
          <a:p>
            <a:pPr marL="344488" indent="-287338"/>
            <a:r>
              <a:rPr lang="pt-BR" sz="1950" smtClean="0"/>
              <a:t>Bonus:</a:t>
            </a:r>
          </a:p>
          <a:p>
            <a:pPr marL="744538" lvl="1" indent="-287338"/>
            <a:r>
              <a:rPr lang="pt-BR" sz="1950" smtClean="0"/>
              <a:t>Memerlukan berapa kali iterasi lagi untuk mencapai kondisi konvergen?</a:t>
            </a:r>
          </a:p>
          <a:p>
            <a:pPr marL="744538" lvl="1" indent="-287338"/>
            <a:r>
              <a:rPr lang="pt-BR" sz="1950" smtClean="0"/>
              <a:t>Gambarkan pengelompokan yang konvergen tersebut dalam koordinat kartesian</a:t>
            </a:r>
          </a:p>
        </p:txBody>
      </p:sp>
      <p:pic>
        <p:nvPicPr>
          <p:cNvPr id="1003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1514475"/>
            <a:ext cx="4324350" cy="389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Distance Matrix</a:t>
            </a:r>
            <a:endParaRPr lang="id-ID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57224" y="1428736"/>
            <a:ext cx="7286676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89" y="5786454"/>
            <a:ext cx="6286545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Iterasi 1</a:t>
            </a:r>
            <a:endParaRPr lang="id-ID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728" y="1500174"/>
            <a:ext cx="6357982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2000264"/>
            <a:ext cx="8562975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Iterasi 1 (cont’d)</a:t>
            </a:r>
            <a:endParaRPr lang="id-ID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1911106"/>
            <a:ext cx="8229600" cy="2904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1285860"/>
            <a:ext cx="857252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09" y="5000636"/>
            <a:ext cx="7956407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4348" y="5572140"/>
            <a:ext cx="1095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14348" y="5900757"/>
            <a:ext cx="43434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14348" y="6215082"/>
            <a:ext cx="3636844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857256"/>
          </a:xfrm>
        </p:spPr>
        <p:txBody>
          <a:bodyPr/>
          <a:lstStyle/>
          <a:p>
            <a:r>
              <a:rPr lang="id-ID" dirty="0" smtClean="0"/>
              <a:t>Akhir Iterasi 1</a:t>
            </a:r>
            <a:endParaRPr lang="id-ID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00496" y="2448813"/>
            <a:ext cx="5000660" cy="4266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1142984"/>
            <a:ext cx="7956407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35" y="1714488"/>
            <a:ext cx="1095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14352" y="2000240"/>
            <a:ext cx="43434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00035" y="2357430"/>
            <a:ext cx="3636844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 Akhir Iterasi 2</a:t>
            </a:r>
            <a:endParaRPr lang="id-ID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2285992"/>
            <a:ext cx="107632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2643182"/>
            <a:ext cx="1362075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5786" y="2928934"/>
            <a:ext cx="12668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6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4143372" y="1857364"/>
            <a:ext cx="4324350" cy="408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85786" y="1500174"/>
            <a:ext cx="53911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Akhir Iterasi 3</a:t>
            </a:r>
            <a:endParaRPr lang="id-ID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57224" y="1428736"/>
            <a:ext cx="43434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2000240"/>
            <a:ext cx="119062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57224" y="2357430"/>
            <a:ext cx="12192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57224" y="2714620"/>
            <a:ext cx="1238250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071934" y="2143116"/>
            <a:ext cx="4333875" cy="416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115</Words>
  <Application>Microsoft Office PowerPoint</Application>
  <PresentationFormat>On-screen Show (4:3)</PresentationFormat>
  <Paragraphs>17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k-means exercise</vt:lpstr>
      <vt:lpstr>k-means Clustering Problem</vt:lpstr>
      <vt:lpstr>Distance Matrix</vt:lpstr>
      <vt:lpstr>Iterasi 1</vt:lpstr>
      <vt:lpstr>Iterasi 1 (cont’d)</vt:lpstr>
      <vt:lpstr>Akhir Iterasi 1</vt:lpstr>
      <vt:lpstr> Akhir Iterasi 2</vt:lpstr>
      <vt:lpstr>Akhir Iterasi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k-means exercise</dc:title>
  <dc:creator>DBS</dc:creator>
  <cp:lastModifiedBy>DBS</cp:lastModifiedBy>
  <cp:revision>10</cp:revision>
  <dcterms:created xsi:type="dcterms:W3CDTF">2015-11-10T00:54:43Z</dcterms:created>
  <dcterms:modified xsi:type="dcterms:W3CDTF">2015-11-10T01:23:55Z</dcterms:modified>
</cp:coreProperties>
</file>