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BC861-5828-4F9B-8335-37F4DC6AC3CE}" type="datetimeFigureOut">
              <a:rPr lang="id-ID" smtClean="0"/>
              <a:pPr/>
              <a:t>25/11/2015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64BB1-FB69-4B61-82D0-BBBBC30E568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Struktur Laporan Akhir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id-ID" dirty="0" smtClean="0"/>
              <a:t>(kumpul di hari UAS 15 Desember 2015)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r>
              <a:rPr lang="id-ID" sz="2800" dirty="0" smtClean="0"/>
              <a:t>Laporan </a:t>
            </a:r>
            <a:r>
              <a:rPr lang="en-US" sz="2800" dirty="0" err="1" smtClean="0"/>
              <a:t>Akhir</a:t>
            </a:r>
            <a:r>
              <a:rPr lang="en-US" sz="2800" dirty="0" smtClean="0"/>
              <a:t> Semester</a:t>
            </a:r>
            <a:r>
              <a:rPr lang="id-ID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Pendahuluan</a:t>
            </a:r>
            <a:endParaRPr lang="en-US" dirty="0" smtClean="0"/>
          </a:p>
          <a:p>
            <a:pPr lvl="1"/>
            <a:r>
              <a:rPr lang="en-US" dirty="0" err="1" smtClean="0"/>
              <a:t>Mengapa</a:t>
            </a:r>
            <a:r>
              <a:rPr lang="en-US" dirty="0" smtClean="0"/>
              <a:t> R</a:t>
            </a:r>
          </a:p>
          <a:p>
            <a:pPr lvl="1"/>
            <a:r>
              <a:rPr lang="en-US" dirty="0" err="1" smtClean="0"/>
              <a:t>Pemanfaatan</a:t>
            </a:r>
            <a:r>
              <a:rPr lang="en-US" dirty="0" smtClean="0"/>
              <a:t> 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 smtClean="0"/>
          </a:p>
          <a:p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endParaRPr lang="en-US" dirty="0" smtClean="0"/>
          </a:p>
          <a:p>
            <a:pPr lvl="1"/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 smtClean="0"/>
          </a:p>
          <a:p>
            <a:pPr lvl="1"/>
            <a:r>
              <a:rPr lang="en-US" dirty="0" err="1" smtClean="0"/>
              <a:t>Antarmuka</a:t>
            </a:r>
            <a:r>
              <a:rPr lang="en-US" dirty="0" smtClean="0"/>
              <a:t> 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id-ID" dirty="0" smtClean="0"/>
              <a:t>: </a:t>
            </a:r>
            <a:r>
              <a:rPr lang="id-ID" dirty="0" smtClean="0">
                <a:solidFill>
                  <a:srgbClr val="FF0000"/>
                </a:solidFill>
              </a:rPr>
              <a:t>RdotNet </a:t>
            </a:r>
            <a:r>
              <a:rPr lang="id-ID" dirty="0" smtClean="0">
                <a:solidFill>
                  <a:srgbClr val="FF0000"/>
                </a:solidFill>
                <a:sym typeface="Wingdings" pitchFamily="2" charset="2"/>
              </a:rPr>
              <a:t> symbolic expression (Marshal package???)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Perancangan</a:t>
            </a:r>
            <a:endParaRPr lang="en-US" dirty="0" smtClean="0"/>
          </a:p>
          <a:p>
            <a:pPr lvl="1"/>
            <a:r>
              <a:rPr lang="en-US" dirty="0" smtClean="0"/>
              <a:t>Use case</a:t>
            </a:r>
          </a:p>
          <a:p>
            <a:pPr lvl="1"/>
            <a:r>
              <a:rPr lang="en-US" dirty="0" smtClean="0"/>
              <a:t>Class diagram </a:t>
            </a:r>
            <a:r>
              <a:rPr lang="id-ID" dirty="0" smtClean="0"/>
              <a:t>/ </a:t>
            </a:r>
            <a:r>
              <a:rPr lang="id-ID" dirty="0" smtClean="0">
                <a:solidFill>
                  <a:srgbClr val="FF0000"/>
                </a:solidFill>
              </a:rPr>
              <a:t>Sequence </a:t>
            </a:r>
            <a:r>
              <a:rPr lang="id-ID" dirty="0" smtClean="0"/>
              <a:t>diagram</a:t>
            </a:r>
            <a:endParaRPr lang="en-US" dirty="0" smtClean="0"/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endParaRPr lang="en-US" dirty="0" smtClean="0"/>
          </a:p>
          <a:p>
            <a:pPr lvl="1"/>
            <a:r>
              <a:rPr lang="en-US" dirty="0" smtClean="0"/>
              <a:t>Layout/Form</a:t>
            </a:r>
            <a:r>
              <a:rPr lang="id-ID" dirty="0" smtClean="0"/>
              <a:t> (</a:t>
            </a:r>
            <a:r>
              <a:rPr lang="id-ID" dirty="0" smtClean="0">
                <a:solidFill>
                  <a:srgbClr val="FF0000"/>
                </a:solidFill>
              </a:rPr>
              <a:t>Manual Penggunaan</a:t>
            </a:r>
            <a:r>
              <a:rPr lang="id-ID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Pemanggilan</a:t>
            </a:r>
            <a:r>
              <a:rPr lang="en-US" dirty="0" smtClean="0"/>
              <a:t> R</a:t>
            </a:r>
          </a:p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Pemanfaatan</a:t>
            </a:r>
            <a:r>
              <a:rPr lang="id-ID" dirty="0" smtClean="0"/>
              <a:t> (</a:t>
            </a:r>
            <a:r>
              <a:rPr lang="id-ID" dirty="0" smtClean="0">
                <a:solidFill>
                  <a:srgbClr val="FF0000"/>
                </a:solidFill>
              </a:rPr>
              <a:t>Tugas: Individu</a:t>
            </a:r>
            <a:r>
              <a:rPr lang="id-ID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Data Summary and Analysis</a:t>
            </a:r>
          </a:p>
          <a:p>
            <a:pPr lvl="1"/>
            <a:r>
              <a:rPr lang="en-US" dirty="0" smtClean="0"/>
              <a:t>Linear Regression</a:t>
            </a:r>
          </a:p>
          <a:p>
            <a:pPr lvl="1"/>
            <a:r>
              <a:rPr lang="en-US" dirty="0" smtClean="0"/>
              <a:t>Classification:  Logistic Regression, Decision Tree, SVM</a:t>
            </a:r>
          </a:p>
          <a:p>
            <a:pPr lvl="1"/>
            <a:r>
              <a:rPr lang="en-US" dirty="0" smtClean="0"/>
              <a:t>Dimensional Reduction: PCA</a:t>
            </a:r>
            <a:endParaRPr lang="id-ID" dirty="0" smtClean="0"/>
          </a:p>
          <a:p>
            <a:pPr lvl="1"/>
            <a:r>
              <a:rPr lang="id-ID" dirty="0" smtClean="0"/>
              <a:t>Clustering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Kel. Ebe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Ebe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Data: Image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Metode: PCA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Yosef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Auto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Ridge regression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Benny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Auto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Best subset selection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Bobby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Auto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Lasso regression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William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Auto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Forward/Backward subset selection (LOOCV )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Kel. Lucky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Lucky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US arrest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K-means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Felix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Wage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GAM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Chandra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Hitters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Ridge/Lasso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Aldi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???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smtClean="0"/>
              <a:t>???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Yosia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Car seats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Classification tree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Brian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Wage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Logistic regression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145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Struktur Laporan Akhir</vt:lpstr>
      <vt:lpstr>Laporan Akhir Semester </vt:lpstr>
      <vt:lpstr>Kel. Ebe</vt:lpstr>
      <vt:lpstr>Kel. Lucky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Laporan Akhir</dc:title>
  <dc:creator>Developer</dc:creator>
  <cp:lastModifiedBy>Developer</cp:lastModifiedBy>
  <cp:revision>5</cp:revision>
  <dcterms:created xsi:type="dcterms:W3CDTF">2015-11-25T01:05:44Z</dcterms:created>
  <dcterms:modified xsi:type="dcterms:W3CDTF">2015-11-25T02:19:35Z</dcterms:modified>
</cp:coreProperties>
</file>